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72" r:id="rId12"/>
    <p:sldId id="273" r:id="rId13"/>
    <p:sldId id="265" r:id="rId14"/>
    <p:sldId id="274" r:id="rId15"/>
    <p:sldId id="275" r:id="rId16"/>
    <p:sldId id="276" r:id="rId17"/>
    <p:sldId id="266" r:id="rId18"/>
    <p:sldId id="267" r:id="rId19"/>
    <p:sldId id="277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7" autoAdjust="0"/>
    <p:restoredTop sz="94586" autoAdjust="0"/>
  </p:normalViewPr>
  <p:slideViewPr>
    <p:cSldViewPr>
      <p:cViewPr>
        <p:scale>
          <a:sx n="70" d="100"/>
          <a:sy n="70" d="100"/>
        </p:scale>
        <p:origin x="-49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BF5C0-55A1-4B30-88AD-3963FF11518F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A7DCE-1542-4A50-A0DE-2C8FC486D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A7DCE-1542-4A50-A0DE-2C8FC486DCD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12/21/2015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6294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ctr" eaLnBrk="0" hangingPunct="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Уважаемые читатели!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Библиотека ХТИ - филиала СФУ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вашему вниманию представляет обзор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571500" algn="ctr" eaLnBrk="0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Экономика автотранспортных предприятий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данного обзора является ознакомление с литературой по организации производства автотранспортных предприятий, формированию себестоимости перевозок и тарифов, налогообложения, учета и отчетности.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 рынок транспортных услуг в связи с развитием  экономических отношений.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обзор включено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Хронологический охват обзора 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2006 г. по 2015 г.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ГОСТ 7.1-2003.  «Библиографическая запись. Библиографическое описание. Общие требования и правила составления».</a:t>
            </a:r>
          </a:p>
          <a:p>
            <a:pPr indent="571500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Обзор аннотирован, материал располагается в алфавите авторов и заглавий . Адресован преподавателям, аспирантам, студентам в помощь учебной  и  научной деятельности.</a:t>
            </a:r>
            <a:endParaRPr lang="ru-RU" dirty="0"/>
          </a:p>
        </p:txBody>
      </p:sp>
      <p:sp>
        <p:nvSpPr>
          <p:cNvPr id="15364" name="AutoShape 4" descr="http://%D0%BC174.%D1%80%D1%84/uploads/board/original/72830effcd22ff28fc3ba436f82cd46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http://%D0%BC174.%D1%80%D1%84/uploads/board/original/72830effcd22ff28fc3ba436f82cd46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52400"/>
            <a:ext cx="2286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495800" y="0"/>
            <a:ext cx="4419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65.3291-21я73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50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Менеджмент на транспорте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учеб. пособие.; допущено МО РФ / ред. : Н. Н. Громов, В. А. Персианов. - 3-е изд., стереотипное. - М.: Академия, 2007. - 528 с.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всего:3 - №3(3)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Рассматриваются вопросы менеджмента на транспорте на основе комплексного подхода к различным составляющим менеджмента - производственному, стратегическому, инновационному, международному, кадровому, экологическому и риск - менеджменту. Особое внимание уделено специфическим особенностям управления на транспорте. Представлен отечественный и международный опыт менеджмента.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4" name="Picture 2" descr="&amp;Gcy;&amp;rcy;&amp;ocy;&amp;mcy;&amp;ocy;&amp;vcy; &amp;Ncy;.&amp;Ncy;., &amp;Pcy;&amp;iecy;&amp;rcy;&amp;scy;&amp;icy;&amp;acy;&amp;ncy;&amp;ocy;&amp;vcy; &amp;Vcy;.&amp;Acy;., &amp;Ucy;&amp;scy;&amp;kcy;&amp;ocy;&amp;vcy; &amp;Ncy;.&amp;Scy;. &amp;Mcy;&amp;iecy;&amp;ncy;&amp;iecy;&amp;dcy;&amp;zhcy;&amp;mcy;&amp;iecy;&amp;ncy;&amp;tcy; &amp;ncy;&amp;acy; &amp;tcy;&amp;rcy;&amp;acy;&amp;ncy;&amp;scy;&amp;pcy;&amp;ocy;&amp;rcy;&amp;t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587116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495800" y="228600"/>
            <a:ext cx="4648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39.33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80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Мороз, С. М.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безопасности технического состояния автотранспортных средств в эксплуатации : учебное пособие / С. М. Мороз. - 2-е изд.,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 : Издательский центр "Академия", 2015. - 208 с. - (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.(13),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Изложены методы обоснования эксплуатационных требований к автотранспортным средствам и нормативов безопасности их технического состояния.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843" name="Picture 3" descr="&amp;Ocy;&amp;bcy;&amp;iecy;&amp;scy;&amp;pcy;&amp;iecy;&amp;chcy;&amp;iecy;&amp;ncy;&amp;icy;&amp;iecy; &amp;bcy;&amp;iecy;&amp;zcy;&amp;ocy;&amp;pcy;&amp;acy;&amp;scy;&amp;ncy;&amp;ocy;&amp;scy;&amp;tcy;&amp;icy; &amp;tcy;&amp;iecy;&amp;khcy;&amp;ncy;&amp;icy;&amp;chcy;&amp;iecy;&amp;scy;&amp;kcy;&amp;ocy;&amp;gcy;&amp;ocy; &amp;scy;&amp;ocy;&amp;scy;&amp;tcy;&amp;ocy;&amp;yacy;&amp;ncy;&amp;icy;&amp;yacy; &amp;acy;&amp;vcy;&amp;tcy;&amp;ocy;&amp;tcy;&amp;rcy;&amp;acy;&amp;ncy;&amp;scy;&amp;pcy;&amp;ocy;&amp;rcy;&amp;tcy;&amp;ncy;&amp;ycy;&amp;khcy; &amp;scy;&amp;rcy;&amp;iecy;&amp;dcy;&amp;scy;&amp;tcy;&amp;vcy; &amp;vcy; &amp;ecy;&amp;kcy;&amp;scy;&amp;pcy;&amp;lcy;&amp;ucy;&amp;acy;&amp;tcy;&amp;acy;&amp;tscy;&amp;i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399"/>
            <a:ext cx="3581400" cy="5610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495800" y="228600"/>
            <a:ext cx="46482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39.35-08ня73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 98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Рябчинский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 И.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Регламентация активной и пассивной безопасности автотранспортных средств : учеб. пособие; рекомендовано УМО по образованию в области транспортных машин / А. И.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Рябчинский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Б. В.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Кисуленко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 Э. Морозова. - М.: Академия, 2006. - 432 с. - ("Высшее профессиональное образование")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всего:25 -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.(18),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№2(7)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Содержит материалы, касающиеся современных нормативов активной и пассивной безопасности автотранспортных средств (легковых и грузовых автомобилей, автобусов, прицепов и полуприцепов)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9" name="Picture 3" descr=" «&amp;Rcy;&amp;iecy;&amp;gcy;&amp;lcy;&amp;acy;&amp;mcy;&amp;iecy;&amp;ncy;&amp;tcy;&amp;acy;&amp;tscy;&amp;icy;&amp;yacy; &amp;acy;&amp;kcy;&amp;tcy;&amp;icy;&amp;vcy;&amp;ncy;&amp;ocy;&amp;jcy; &amp;icy; &amp;pcy;&amp;acy;&amp;scy;&amp;scy;&amp;icy;&amp;vcy;&amp;ncy;&amp;ocy;&amp;jcy; &amp;bcy;&amp;iecy;&amp;zcy;&amp;ocy;&amp;pcy;&amp;acy;&amp;scy;&amp;ncy;&amp;ocy;&amp;scy;&amp;tcy;&amp;icy; &amp;acy;&amp;vcy;&amp;tcy;&amp;ocy;&amp;tcy;&amp;rcy;&amp;acy;&amp;ncy;&amp;scy;&amp;pcy;&amp;ocy;&amp;rcy;&amp;tcy;&amp;ncy;&amp;ycy;&amp;khcy; &amp;scy;&amp;rcy;&amp;iecy;&amp;dcy;&amp;scy;&amp;tcy;&amp;vcy;: &amp;Ucy;&amp;chcy;&amp;iecy;&amp;bcy;&amp;ncy;&amp;ocy;&amp;iecy; &amp;pcy;&amp;ocy;&amp;scy;&amp;ocy;&amp;bcy;&amp;icy;&amp;iecy; &amp;dcy;&amp;lcy;&amp;yacy; &amp;scy;&amp;tcy;&amp;ucy;&amp;dcy;&amp;iecy;&amp;ncy;&amp;tcy;&amp;ocy;&amp;vcy; &amp;vcy;&amp;ycy;&amp;scy;&amp;shcy;&amp;icy;&amp;khcy; &amp;ucy;&amp;chcy;&amp;iecy;&amp;bcy;&amp;ncy;&amp;ycy;&amp;khcy; &amp;zcy;&amp;acy;&amp;vcy;&amp;iecy;&amp;dcy;&amp;iecy;&amp;ncy;&amp;icy;&amp;jcy;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343798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114800" y="228600"/>
            <a:ext cx="47244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65.291.808.5я73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17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Самойлович, В. Г.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оценки автотранспортного бизнеса: учеб. пособие для студентов вузов; допущено УМО по образованию в области производственного менеджмента / В. Г. Самойлович. - М.: Академия, 2006. - 208 с. - ("Высшее профессиональное образование")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всего:10 - №3(10)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Отражены теоретические и практические аспекты оценки стоимости бизнеса (предприятия) для разных целей. Описана технология проведения оценки. Особое место уделено системному анализу и оценке потенциала предприятия, анализу и оценке факторов риска, влияющих на данный бизнес (предприятие). Даны пример оценки стоимости бизнеса разными методами и комментарии полученных результатов, приведены формы необходимых документов и аналитических таблиц.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&amp;Scy;&amp;acy;&amp;mcy;&amp;ocy;&amp;jcy;&amp;lcy;&amp;ocy;&amp;vcy;&amp;icy;&amp;chcy; &amp;Vcy;.&amp;Gcy;. &amp;Tcy;&amp;iecy;&amp;khcy;&amp;ncy;&amp;ocy;&amp;lcy;&amp;ocy;&amp;gcy;&amp;icy;&amp;yacy; &amp;ocy;&amp;tscy;&amp;iecy;&amp;ncy;&amp;kcy;&amp;icy; &amp;acy;&amp;vcy;&amp;tcy;&amp;ocy;&amp;tcy;&amp;rcy;&amp;acy;&amp;ncy;&amp;scy;&amp;pcy;&amp;ocy;&amp;rcy;&amp;tcy;&amp;ncy;&amp;ocy;&amp;gcy;&amp;ocy; &amp;bcy;&amp;icy;&amp;zcy;&amp;ncy;&amp;iecy;&amp;scy;&amp;acy; (1-&amp;iecy; &amp;icy;&amp;zcy;&amp;dcy;.) &amp;ucy;&amp;chcy;&amp;iecy;&amp;bcy;. &amp;pcy;&amp;ocy;&amp;scy;&amp;ocy;&amp;bcy;&amp;icy;&amp;ie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9" y="228600"/>
            <a:ext cx="3352801" cy="4989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114800" y="117693"/>
            <a:ext cx="50292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39.33-08я723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24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Светлов, М. В.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Техническое обслуживание и ремонт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автомобильного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транспорта. Дипломное проектирование : учебно-методическое пособие; рекомендовано ФГУ / М. В. Светлов. - М.: КНОРУС, 2011. - 320 с. - (Среднее профессиональное образование)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всего:30 -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.(28),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Рассматривается методология выполнения выпускных квалификационных работ (дипломных проектов) по специальности 190604 "Техническое обслуживание и ремонт автотранспорта". Приведены необходимые для проектирования теоретические материалы, требования по оформлению, справочные и технические данные, примеры выполнения пояснительной записки и графической части проекта. Представлен перечень современного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ремонтно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технического оборудования, используемого при обслуживании и ремонте автомобилей.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796" name="Picture 4" descr="&amp;Scy;&amp;vcy;&amp;iecy;&amp;tcy;&amp;lcy;&amp;ocy;&amp;vcy; &amp;Mcy;.&amp;Vcy;. &amp;Tcy;&amp;iecy;&amp;khcy;&amp;ncy;&amp;icy;&amp;chcy;&amp;iecy;&amp;scy;&amp;kcy;&amp;ocy;&amp;iecy; &amp;ocy;&amp;bcy;&amp;scy;&amp;lcy;&amp;ucy;&amp;zhcy;&amp;icy;&amp;vcy;&amp;acy;&amp;ncy;&amp;icy;&amp;iecy; &amp;icy; &amp;rcy;&amp;iecy;&amp;mcy;&amp;ocy;&amp;ncy;&amp;tcy; &amp;acy;&amp;vcy;&amp;tcy;&amp;ocy;&amp;mcy;&amp;ocy;&amp;bcy;&amp;icy;&amp;lcy;&amp;softcy;&amp;ncy;&amp;ocy;&amp;gcy;&amp;ocy; &amp;tcy;&amp;rcy;&amp;acy;&amp;ncy;&amp;scy;&amp;pcy;&amp;ocy;&amp;rcy;&amp;tcy;&amp;acy;. &amp;Dcy;&amp;icy;&amp;pcy;&amp;lcy;&amp;ocy;&amp;mcy;&amp;ncy;&amp;ocy;&amp;iecy; &amp;pcy;&amp;rcy;&amp;ocy;&amp;iecy;&amp;kcy;&amp;tcy;&amp;icy;&amp;rcy;&amp;ocy;&amp;vcy;&amp;acy;&amp;n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3613785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495800" y="0"/>
            <a:ext cx="4648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40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Системы, технологии 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организация услуг в автомобильном сервисе / А. Н.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Ременцов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[и др.] ; под ред. А. Н.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Ременцова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Ю. Н. Фролова. - 2-е изд., стер. - М. : Издательский центр "Академия", 2014. - 480 с. - (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.(13),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Аннота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Рассмотрены состояние и правовые основы автомобильного сервиса.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2771" name="Picture 3" descr="&amp;Rcy;&amp;iecy;&amp;mcy;&amp;iecy;&amp;ncy;&amp;tscy;&amp;ocy;&amp;vcy; &amp;Acy;.&amp;Ncy;. &amp;icy; &amp;dcy;&amp;rcy;. &amp;Scy;&amp;icy;&amp;scy;&amp;tcy;&amp;iecy;&amp;mcy;&amp;ycy;, &amp;tcy;&amp;iecy;&amp;khcy;&amp;ncy;&amp;ocy;&amp;lcy;&amp;ocy;&amp;gcy;&amp;icy;&amp;icy; &amp;icy; &amp;ocy;&amp;rcy;&amp;gcy;&amp;acy;&amp;ncy;&amp;icy;&amp;zcy;&amp;acy;&amp;tscy;&amp;icy;&amp;yacy; &amp;ucy;&amp;scy;&amp;lcy;&amp;ucy;&amp;gcy; &amp;vcy; &amp;acy;&amp;vcy;&amp;tcy;&amp;ocy;&amp;mcy;&amp;ocy;&amp;bcy;&amp;icy;&amp;lcy;&amp;softcy;&amp;ncy;&amp;ocy;&amp;mcy; &amp;scy;&amp;iecy;&amp;rcy;&amp;vcy;&amp;icy;&amp;s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399"/>
            <a:ext cx="3735706" cy="5638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419600" y="228600"/>
            <a:ext cx="4724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39.33-08я73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88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Стуканов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 А.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Автомобильные эксплуатационные материалы : учебное пособие. лабораторный практикум.; допущено МО и науки РФ / В. А.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Стуканов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- 2-е изд.,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доп. - М.: ИНФРА-М, 2014. - 304 с. - (Профессиональное образование)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всего:12 -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.(11),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Изложены сведения по материалам, которые используются при эксплуатации и ремонте автомобильной техники. рассмотрены физико-химические свойства и эксплуатационные качества материалов и предъявляемые к ним технико-экономические требования.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7" name="Picture 3" descr="&amp;Scy;&amp;tcy;&amp;ucy;&amp;kcy;&amp;acy;&amp;ncy;&amp;ocy;&amp;vcy;, &amp;Vcy;&amp;yacy;&amp;chcy;&amp;iecy;&amp;scy;&amp;lcy;&amp;acy;&amp;vcy; &amp;Acy;&amp;lcy;&amp;iecy;&amp;kcy;&amp;scy;&amp;acy;&amp;ncy;&amp;dcy;&amp;rcy;&amp;ocy;&amp;vcy;&amp;icy;&amp;chcy; «&amp;Acy;&amp;vcy;&amp;tcy;&amp;ocy;&amp;mcy;&amp;ocy;&amp;bcy;&amp;icy;&amp;lcy;&amp;softcy;&amp;ncy;&amp;ycy;&amp;iecy; &amp;ecy;&amp;kcy;&amp;scy;&amp;pcy;&amp;lcy;&amp;ucy;&amp;acy;&amp;tcy;&amp;acy;&amp;tscy;&amp;icy;&amp;ocy;&amp;ncy;&amp;ncy;&amp;ycy;&amp;iecy; &amp;mcy;&amp;acy;&amp;tcy;&amp;iecy;&amp;rcy;&amp;icy;&amp;acy;&amp;lcy;&amp;ycy;:  &amp;Ucy;&amp;chcy;&amp;iecy;&amp;bcy;&amp;ncy;&amp;ocy;&amp;iecy; &amp;pcy;&amp;ocy;&amp;scy;&amp;ocy;&amp;bcy;&amp;icy;&amp;iecy;. &amp;Lcy;&amp;acy;&amp;bcy;&amp;ocy;&amp;rcy;&amp;acy;&amp;tcy;&amp;ocy;&amp;rcy;&amp;ncy;&amp;ycy;&amp;jcy; &amp;pcy;&amp;rcy;&amp;acy;&amp;kcy;&amp;tcy;&amp;icy;&amp;kcy;&amp;ucy;&amp;mcy; / &amp;Vcy;.&amp;Acy;. &amp;Scy;&amp;tcy;&amp;ucy;&amp;kcy;&amp;acy;&amp;ncy;&amp;ocy;&amp;vcy;. - 2-e &amp;icy;&amp;zcy;&amp;dcy;., &amp;pcy;&amp;iecy;&amp;rcy;&amp;iecy;&amp;rcy;&amp;acy;&amp;bcy;. &amp;icy; &amp;dcy;&amp;ocy;&amp;pcy;. - &amp;icy;&amp;lcy;. - (&amp;Pcy;&amp;rcy;&amp;ocy;&amp;fcy;&amp;iecy;&amp;scy;&amp;scy;&amp;icy;&amp;ocy;&amp;ncy;&amp;acy;&amp;lcy;&amp;softcy;&amp;ncy;&amp;ocy;&amp;iecy; &amp;ocy;&amp;bcy;&amp;rcy;&amp;acy;&amp;zcy;&amp;ocy;&amp;vcy;&amp;acy;&amp;ncy;&amp;icy;&amp;iecy;)., (&amp;Gcy;&amp;rcy;&amp;icy;&amp;fcy;)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3581400" cy="5300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86200" y="228600"/>
            <a:ext cx="5029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39.38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88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Стуканов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 А.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Сервисное обслуживание автомобильного транспорта: учебное пособие / В. А.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Стуканов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М.: ИД "ФОРУМ": ИНФРА-М, 2015. - 208 с.: ил. - (Профессиональное образование)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.(13),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основные положения и принципы организации сервисного обслуживания автомобилей.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 descr="&amp;Scy;&amp;tcy;&amp;ucy;&amp;kcy;&amp;acy;&amp;ncy;&amp;ocy;&amp;vcy;, &amp;Vcy;&amp;yacy;&amp;chcy;&amp;iecy;&amp;scy;&amp;lcy;&amp;acy;&amp;vcy; &amp;Acy;&amp;lcy;&amp;iecy;&amp;kcy;&amp;scy;&amp;acy;&amp;ncy;&amp;dcy;&amp;rcy;&amp;ocy;&amp;vcy;&amp;icy;&amp;chcy; «&amp;Scy;&amp;iecy;&amp;rcy;&amp;vcy;&amp;icy;&amp;scy;&amp;ncy;&amp;ocy;&amp;iecy; &amp;ocy;&amp;bcy;&amp;scy;&amp;lcy;&amp;ucy;&amp;zhcy;&amp;icy;&amp;vcy;&amp;acy;&amp;ncy;&amp;icy;&amp;iecy; &amp;acy;&amp;vcy;&amp;tcy;&amp;ocy;&amp;mcy;&amp;ocy;&amp;bcy;&amp;icy;&amp;lcy;&amp;softcy;&amp;ncy;&amp;ocy;&amp;gcy;&amp;ocy; &amp;tcy;&amp;rcy;&amp;acy;&amp;ncy;&amp;scy;&amp;pcy;&amp;ocy;&amp;rcy;&amp;tcy;&amp;acy;: &amp;Ucy;&amp;chcy;&amp;iecy;&amp;bcy;&amp;ncy;&amp;ocy;&amp;iecy; &amp;pcy;&amp;ocy;&amp;scy;&amp;ocy;&amp;bcy;&amp;icy;&amp;iecy; / &amp;Vcy;.&amp;Acy;. &amp;Scy;&amp;tcy;&amp;ucy;&amp;kcy;&amp;acy;&amp;ncy;&amp;ocy;&amp;vcy;. - &amp;icy;&amp;lcy;. - (&amp;Pcy;&amp;rcy;&amp;ocy;&amp;fcy;&amp;iecy;&amp;scy;&amp;scy;&amp;icy;&amp;ocy;&amp;ncy;&amp;acy;&amp;lcy;&amp;softcy;&amp;ncy;&amp;ocy;&amp;iecy; &amp;ocy;&amp;bcy;&amp;rcy;&amp;acy;&amp;zcy;&amp;ocy;&amp;vcy;&amp;acy;&amp;ncy;&amp;icy;&amp;iecy;).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" y="152400"/>
            <a:ext cx="3229103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62400" y="152400"/>
            <a:ext cx="495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39-4я73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 24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Тахтамышев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Х. М.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Основы технологического расчета автотранспортных предприятий: учебное пособие / Х. М.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Тахтамышев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М.: Академия, 2011. - 352 с.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.(13),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Изложен традиционный метод технологического расчета автотранспортных предприятий по техническому обслуживанию и ремонту парков автомобилей.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&amp;Ocy;&amp;scy;&amp;ncy;&amp;ocy;&amp;vcy;&amp;ycy; &amp;tcy;&amp;iecy;&amp;khcy;&amp;ncy;&amp;ocy;&amp;lcy;&amp;ocy;&amp;gcy;&amp;icy;&amp;chcy;&amp;iecy;&amp;scy;&amp;kcy;&amp;ocy;&amp;gcy;&amp;ocy; &amp;rcy;&amp;acy;&amp;scy;&amp;chcy;&amp;iecy;&amp;tcy;&amp;acy; &amp;acy;&amp;vcy;&amp;tcy;&amp;ocy;&amp;tcy;&amp;rcy;&amp;acy;&amp;ncy;&amp;scy;&amp;pcy;&amp;ocy;&amp;rcy;&amp;tcy;&amp;ncy;&amp;ycy;&amp;khcy; &amp;pcy;&amp;rcy;&amp;iecy;&amp;dcy;&amp;pcy;&amp;rcy;&amp;icy;&amp;yacy;&amp;tcy;&amp;icy;&amp;jcy;. &amp;Ucy;&amp;chcy;&amp;iecy;&amp;bcy;&amp;ncy;&amp;ocy;&amp;iecy; &amp;pcy;&amp;ocy;&amp;scy;&amp;ocy;&amp;bcy;&amp;icy;&amp;iecy; &amp;dcy;&amp;lcy;&amp;yacy; &amp;scy;&amp;tcy;&amp;ucy;&amp;dcy;&amp;iecy;&amp;ncy;&amp;tcy;&amp;ocy;&amp;vcy; &amp;vcy;&amp;ycy;&amp;scy;&amp;shcy;&amp;icy;&amp;khcy; &amp;ucy;&amp;chcy;&amp;iecy;&amp;bcy;&amp;ncy;&amp;ycy;&amp;khcy; &amp;zcy;&amp;acy;&amp;vcy;&amp;iecy;&amp;dcy;&amp;iecy;&amp;ncy;&amp;icy;&amp;jcy;. &amp;Gcy;&amp;rcy;&amp;icy;&amp;fcy; &amp;Ucy;&amp;Mcy;&amp;Ocy; &amp;Mcy;&amp;Ocy; &amp;Rcy;&amp;F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352800" cy="516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419600" y="152400"/>
            <a:ext cx="4724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39.1я73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 87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Туревский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И. С.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Дипломное проектирование автотранспортных предприятий: учебное пособие / И. С.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Туревский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М.: ИД "ФОРУМ": ИНФРА-М, 2015. - 240 с.: ил. - (Профессиональное образование)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.(12),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№2(2), СБО.(1)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Приведена возможная тематика проектов, даны рекомендации по оформлению пояснительной записки и графической части проекта, подробно изложены методические рекомендации выполнения основных частей дипломного проекта.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3" name="Picture 3" descr="&amp;Dcy;&amp;icy;&amp;pcy;&amp;lcy;&amp;ocy;&amp;mcy;&amp;ncy;&amp;ocy;&amp;iecy; &amp;pcy;&amp;rcy;&amp;ocy;&amp;iecy;&amp;kcy;&amp;tcy;&amp;icy;&amp;rcy;&amp;ocy;&amp;vcy;&amp;acy;&amp;ncy;&amp;icy;&amp;iecy; &amp;acy;&amp;vcy;&amp;tcy;&amp;ocy;&amp;tcy;&amp;rcy;&amp;acy;&amp;ncy;&amp;scy;&amp;pcy;&amp;ocy;&amp;rcy;&amp;tcy;&amp;ncy;&amp;ycy;&amp;khcy; &amp;pcy;&amp;rcy;&amp;iecy;&amp;dcy;&amp;pcy;&amp;rcy;&amp;icy;&amp;yacy;&amp;t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505200" cy="4978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038600" y="228600"/>
            <a:ext cx="4876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65.053.5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32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Бачурин, А. А.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производственно-хозяйственной деятельности автотранспортных организаций : учеб. пособие; рекомендовано УМО по образованию в области менеджмента / А. А. Бачурин. - 3-е изд., стереотип. - М. : Академия, 2007. - 320 с. - ("Высшее профессиональное образование")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всего:10 - №3(10)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основные методы и приемы технико-экономического анализа производственно-хозяйственной деятельности автотранспортных предприятий (АТО).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&amp;Pcy;&amp;lcy;&amp;acy;&amp;ncy;&amp;icy;&amp;rcy;&amp;ocy;&amp;vcy;&amp;acy;&amp;ncy;&amp;icy;&amp;iecy; &amp;icy; &amp;pcy;&amp;rcy;&amp;ocy;&amp;gcy;&amp;ncy;&amp;ocy;&amp;zcy;&amp;icy;&amp;rcy;&amp;ocy;&amp;vcy;&amp;acy;&amp;ncy;&amp;icy;&amp;iecy; &amp;dcy;&amp;iecy;&amp;yacy;&amp;tcy;&amp;iecy;&amp;lcy;&amp;softcy;&amp;ncy;&amp;ocy;&amp;scy;&amp;tcy;&amp;icy; &amp;acy;&amp;vcy;&amp;tcy;&amp;ocy;&amp;tcy;&amp;rcy;&amp;acy;&amp;ncy;&amp;scy;&amp;pcy;&amp;ocy;&amp;rcy;&amp;tcy;&amp;ncy;&amp;ycy;&amp;khcy; &amp;ocy;&amp;rcy;&amp;gcy;&amp;acy;&amp;ncy;&amp;icy;&amp;zcy;&amp;acy;&amp;tscy;&amp;icy;&amp;jcy;. &amp;Ucy;&amp;chcy;&amp;iecy;&amp;bcy;&amp;ncy;&amp;ocy;&amp;iecy; &amp;pcy;&amp;ocy;&amp;scy;&amp;ocy;&amp;bcy;&amp;icy;&amp;iecy; &amp;dcy;&amp;lcy;&amp;yacy; &amp;scy;&amp;tcy;&amp;ucy;&amp;dcy;&amp;iecy;&amp;ncy;&amp;tcy;&amp;ocy;&amp;vcy; &amp;vcy;&amp;ycy;&amp;scy;&amp;shcy;&amp;icy;&amp;khcy; &amp;ucy;&amp;chcy;&amp;iecy;&amp;bcy;&amp;ncy;&amp;ycy;&amp;khcy; &amp;zcy;&amp;acy;&amp;vcy;&amp;iecy;&amp;dcy;&amp;iecy;&amp;ncy;&amp;icy;&amp;jcy;. &amp;Gcy;&amp;rcy;&amp;icy;&amp;fcy; &amp;Ucy;&amp;Mcy;&amp;Ocy; &amp;Mcy;&amp;Ocy; &amp;Rcy;&amp;F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3197902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67200" y="152400"/>
            <a:ext cx="4648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65.37я73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64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Хмельницкий, А. Д.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Экономика и управление на грузовом автомобильном транспорте : учеб. пособие; допущено УМО по образованию в области производственного менеджмента / А. Д. Хмельницкий. - М. : Академия, 2006. - 256 с. - (Высшее профессиональное образование)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всего:10 -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.(9),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Изложены основы экономики и управления грузового автомобильного транспорта в условиях функционирования рынка автомобильных услуг. Исследовано соответствие эволюции грузового автомобильного транспорта современным требованиям и стандартам, предъявляемым рыночной экономикой.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 &amp;Ecy;&amp;kcy;&amp;ocy;&amp;ncy;&amp;ocy;&amp;mcy;&amp;icy;&amp;kcy;&amp;acy; &amp;icy; &amp;ucy;&amp;pcy;&amp;rcy;&amp;acy;&amp;vcy;&amp;lcy;&amp;iecy;&amp;ncy;&amp;icy;&amp;iecy; &amp;ncy;&amp;acy; &amp;gcy;&amp;rcy;&amp;ucy;&amp;zcy;&amp;ocy;&amp;vcy;&amp;ocy;&amp;mcy; &amp;acy;&amp;vcy;&amp;tcy;&amp;ocy;&amp;mcy;&amp;ocy;&amp;bcy;&amp;icy;&amp;lcy;&amp;softcy;&amp;ncy;&amp;ocy;&amp;mcy; &amp;tcy;&amp;rcy;&amp;acy;&amp;ncy;&amp;scy;&amp;pcy;&amp;ocy;&amp;rcy;&amp;tcy;&amp;iecy;. &amp;Gcy;&amp;rcy;&amp;icy;&amp;fcy; &amp;Ucy;&amp;Mcy;&amp;Ocy; &amp;Mcy;&amp;Ocy; &amp;Rcy;&amp;F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36023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343400" y="228600"/>
            <a:ext cx="4572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65.373я73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 40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Экономика автомобильного транспорта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учеб. пособие.; допущено УМО по образованию в области производственного менеджмента / А. Г.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Будрин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Е. В.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Будрина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; ред. : Г. А. Кононова. - 3-е изд., стереотип. - М. : Академия, 2008. - 320 с.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всего:10 - Аб.(8),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№1(1)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Изложены основы экономики автотранспортного предприятия: характеристика и состав имущественного комплекса, особенности управления персоналом, организация коммерческой и аналитической работы, экономическая оценка деятельности и методы развития. Представлены основные вопросы маркетинговой деятельности на транспорте  и правового регулирования в этой отрасли.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&amp;Kcy;&amp;ocy;&amp;ncy;&amp;ocy;&amp;ncy;&amp;ocy;&amp;vcy;&amp;acy; &amp;Gcy;.&amp;Acy;. (&amp;rcy;&amp;iecy;&amp;dcy;.). &amp;Ecy;&amp;kcy;&amp;ocy;&amp;ncy;&amp;ocy;&amp;mcy;&amp;icy;&amp;kcy;&amp;acy; &amp;acy;&amp;vcy;&amp;tcy;&amp;ocy;&amp;mcy;&amp;ocy;&amp;bcy;&amp;icy;&amp;lcy;&amp;softcy;&amp;ncy;&amp;ocy;&amp;gcy;&amp;ocy; &amp;tcy;&amp;rcy;&amp;acy;&amp;ncy;&amp;scy;&amp;pcy;&amp;ocy;&amp;rcy;&amp;t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505200" cy="5371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7800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ctr" eaLnBrk="0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Уважаемые читатели!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вас заинтересовала представленная литература, вы сможете ознакомиться с ней, обратившись в  читальный зал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 в корпус  «Б» по адресу: ул.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Комарова,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 (2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этаж)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038600" y="228600"/>
            <a:ext cx="48768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65.373.312-13я73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95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Бычков, В.П.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предпринимательской деятельности в сфере автосервисных услуг: учебное пособие; допущено УМО по образованию в области производственного менеджмента / В. П. Бычков. - М.: ИНФРА-М, 2012. - 208 с.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всего:10 - №3(10)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Излагаются основные положения по организации предпринимательской деятельности в сфере автосервисных услуг.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38" name="Picture 2" descr="&amp;Ecy;&amp;kcy;&amp;ocy;&amp;ncy;&amp;ocy;&amp;mcy;&amp;icy;&amp;kcy;&amp;acy; &amp;pcy;&amp;rcy;&amp;iecy;&amp;dcy;&amp;pcy;&amp;rcy;&amp;icy;&amp;yacy;&amp;tcy;&amp;icy;&amp;yacy; &amp;icy; &amp;ocy;&amp;scy;&amp;ncy;&amp;ocy;&amp;vcy;&amp;ycy; &amp;pcy;&amp;rcy;&amp;iecy;&amp;dcy;&amp;pcy;&amp;rcy;&amp;icy;&amp;ncy;&amp;icy;&amp;mcy;&amp;acy;&amp;tcy;&amp;iecy;&amp;lcy;&amp;softcy;&amp;scy;&amp;tcy;&amp;vcy;&amp;acy; &amp;vcy; &amp;scy;&amp;fcy;&amp;iecy;&amp;rcy;&amp;iecy; &amp;acy;&amp;vcy;&amp;tcy;&amp;ocy;&amp;scy;&amp;iecy;&amp;rcy;&amp;vcy;&amp;icy;&amp;scy;&amp;ncy;&amp;ycy;&amp;khcy; &amp;ucy;&amp;scy;&amp;lcy;&amp;ucy;&amp;gcy;. &amp;Ucy;&amp;chcy;&amp;iecy;&amp;bcy;&amp;ncy;&amp;icy;&amp;kcy;. &amp;Gcy;&amp;rcy;&amp;icy;&amp;fcy; &amp;Ucy;&amp;Mcy;&amp;Ocy; &amp;Mcy;&amp;Ocy; &amp;Rcy;&amp;F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228600"/>
            <a:ext cx="3341661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962400" y="228600"/>
            <a:ext cx="4876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65.373.31я73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95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Бычков, В. П.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Экономика автотранспортного предприятия: учебник / В. П. Бычков. - М. : ИНФРА-М, 2015. - 384 с. - (Высшее образование: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всего:14 -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№2(2), №3(7),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.(5)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книге излагаются основные положения по экономике автотранспортного предприятия.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314" name="Picture 2" descr="&amp;Bcy;&amp;ycy;&amp;chcy;&amp;kcy;&amp;ocy;&amp;vcy; &amp;Vcy;&amp;lcy;&amp;acy;&amp;dcy;&amp;icy;&amp;mcy;&amp;icy;&amp;rcy; &amp;Pcy;&amp;iecy;&amp;tcy;&amp;rcy;&amp;ocy;&amp;vcy;&amp;icy;&amp;chcy;. &amp;Ecy;&amp;kcy;&amp;ocy;&amp;ncy;&amp;ocy;&amp;mcy;&amp;icy;&amp;kcy;&amp;acy; &amp;acy;&amp;vcy;&amp;tcy;&amp;ocy;&amp;tcy;&amp;rcy;&amp;acy;&amp;ncy;&amp;scy;&amp;pcy;&amp;ocy;&amp;rcy;&amp;tcy;&amp;ncy;&amp;ocy;&amp;gcy;&amp;ocy; &amp;pcy;&amp;rcy;&amp;iecy;&amp;dcy;&amp;pcy;&amp;rcy;&amp;icy;&amp;yacy;&amp;tcy;&amp;icy;&amp;yacy;. &amp;Ucy;&amp;chcy;&amp;iecy;&amp;bcy;&amp;ncy;&amp;icy;&amp;kcy;. &amp;Gcy;&amp;rcy;&amp;icy;&amp;fcy; &amp;Ucy;&amp;Mcy;&amp;Ocy; &amp;Mcy;&amp;Ocy; &amp;Rcy;&amp;F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551462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962400" y="228600"/>
            <a:ext cx="4953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65.291.3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67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Волгин, В. В.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Автосервис: Маркетинг и анализ: практическое пособие / В. В. Волгин. - 3-е изд.,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доп. - М.: "Дашков и К", 2007. - 496 с.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всего:10 - №3(1),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.(8)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книга входит в серию практических пособий , единственный пока в России источник профессиональной информации о современных методах организации деятельности автосервисных предприятий, маркетинга и управления.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290" name="Picture 2" descr="&amp;Vcy;&amp;ocy;&amp;lcy;&amp;gcy;&amp;icy;&amp;ncy; &amp;Vcy;.&amp;Vcy;. &amp;Acy;&amp;vcy;&amp;tcy;&amp;ocy;&amp;scy;&amp;iecy;&amp;rcy;&amp;vcy;&amp;icy;&amp;scy;. &amp;Mcy;&amp;acy;&amp;rcy;&amp;kcy;&amp;iecy;&amp;tcy;&amp;icy;&amp;ncy;&amp;gcy; &amp;icy; &amp;acy;&amp;ncy;&amp;acy;&amp;lcy;&amp;icy;&amp;z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3366135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886200" y="228600"/>
            <a:ext cx="5029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65.291.8я73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З-17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Зайцев, Е. И.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производства на предприятиях автомобильного транспорта: учебное пособие для студентов вузов; допущено УМО по образованию в области производственного менеджмента / Е. И. Зайцев. - М.: Академия, 2008. - 176 с. - ("Высшее профессиональное образование")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всего:10 -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№3(2),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.(7)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методы организации внутрипроизводственных процессов на автотранспортных предприятиях. Описаны модели и методы оптимизации режимов обслуживания и ремонта автотранспортных средств на основе информации об их эксплуатационной надежности..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66" name="Picture 2" descr=" &amp;Ocy;&amp;rcy;&amp;gcy;&amp;acy;&amp;ncy;&amp;icy;&amp;zcy;&amp;acy;&amp;tscy;&amp;icy;&amp;yacy; &amp;pcy;&amp;rcy;&amp;ocy;&amp;icy;&amp;zcy;&amp;vcy;&amp;ocy;&amp;dcy;&amp;scy;&amp;tcy;&amp;vcy;&amp;acy; &amp;ncy;&amp;acy; &amp;pcy;&amp;rcy;&amp;iecy;&amp;dcy;&amp;pcy;&amp;rcy;&amp;icy;&amp;yacy;&amp;tcy;&amp;icy;&amp;yacy;&amp;khcy; &amp;acy;&amp;vcy;&amp;tcy;&amp;ocy;&amp;mcy;&amp;ocy;&amp;bcy;&amp;icy;&amp;lcy;&amp;softcy;&amp;ncy;&amp;ocy;&amp;gcy;&amp;ocy; &amp;tcy;&amp;rcy;&amp;acy;&amp;ncy;&amp;scy;&amp;pcy;&amp;ocy;&amp;rcy;&amp;tcy;&amp;acy;. &amp;Gcy;&amp;rcy;&amp;icy;&amp;fcy; &amp;Ucy;&amp;Mcy;&amp;Ocy; &amp;Mcy;&amp;Ocy; &amp;Rcy;&amp;F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3114675" cy="474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62400" y="228600"/>
            <a:ext cx="4953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65.37-21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20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Иванов, В. В.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Автомобильный менеджмент / В. В. Иванов, П. В.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Богаченко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М.: ИНФРА-М, 2007. - 430 с. - (Национальные проекты)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всего:25 -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.(22),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№3(2)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Подробно описаны основные инструменты и современные технологии управления автомобильным бизнесом.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2" name="Picture 2" descr="&amp;Acy;&amp;vcy;&amp;tcy;&amp;ocy;&amp;mcy;&amp;ocy;&amp;bcy;&amp;icy;&amp;lcy;&amp;softcy;&amp;ncy;&amp;ycy;&amp;jcy; &amp;mcy;&amp;iecy;&amp;ncy;&amp;iecy;&amp;dcy;&amp;zhcy;&amp;mcy;&amp;iecy;&amp;ncy;&amp;t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505200" cy="54681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495800" y="152400"/>
            <a:ext cx="464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39.33-01ся73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56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Коваленко, Н. А.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Научные исследования и решение инженерных задач в сфере автомобильного транспорта : учебное пособие. допущено Министерством образования Республики Беларусь / Н. А. Коваленко. - Минск: Новое знание , 2011. - 271 с. - (Высшее образование)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всего:11 -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.(6),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№2(1),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№1(4)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Рассмотрены вопросы планирования и проведения экспериментальных исследований, методы их анализа и обработки.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6867" name="Picture 3" descr="&amp;Ncy;&amp;acy;&amp;ucy;&amp;chcy;&amp;ncy;&amp;ycy;&amp;iecy; &amp;icy;&amp;scy;&amp;scy;&amp;lcy;&amp;iecy;&amp;dcy;&amp;ocy;&amp;vcy;&amp;acy;&amp;ncy;&amp;icy;&amp;yacy; &amp;icy; &amp;rcy;&amp;iecy;&amp;shcy;&amp;iecy;&amp;ncy;&amp;icy;&amp;iecy; &amp;icy;&amp;ncy;&amp;zhcy;&amp;iecy;&amp;ncy;&amp;iecy;&amp;rcy;&amp;ncy;&amp;ycy;&amp;khcy; &amp;zcy;&amp;acy;&amp;dcy;&amp;acy;&amp;chcy; &amp;vcy; &amp;scy;&amp;fcy;&amp;iecy;&amp;rcy;&amp;iecy; &amp;acy;&amp;vcy;&amp;tcy;&amp;ocy;&amp;mcy;&amp;ocy;&amp;bcy;&amp;icy;&amp;lcy;&amp;softcy;&amp;ncy;&amp;ocy;&amp;gcy;&amp;ocy; &amp;tcy;&amp;rcy;&amp;acy;&amp;ncy;&amp;scy;&amp;pcy;&amp;ocy;&amp;rcy;&amp;tcy;&amp;acy;. &amp;Ucy;&amp;chcy;&amp;iecy;&amp;bcy;&amp;ncy;&amp;ocy;&amp;iecy; &amp;pcy;&amp;ocy;&amp;scy;&amp;ocy;&amp;bcy;&amp;icy;&amp;iecy;. &amp;Gcy;&amp;rcy;&amp;icy;&amp;fcy; &amp;Ucy;&amp;Mcy;&amp;TScy; &quot;&amp;Pcy;&amp;rcy;&amp;ocy;&amp;fcy;&amp;iecy;&amp;scy;&amp;scy;&amp;icy;&amp;ocy;&amp;ncy;&amp;acy;&amp;lcy;&amp;softcy;&amp;ncy;&amp;ycy;&amp;jcy; &amp;ucy;&amp;chcy;&amp;iecy;&amp;bcy;&amp;ncy;&amp;icy;&amp;k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3505200" cy="5292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343400" y="228600"/>
            <a:ext cx="480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39.33я73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32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Масуев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М. А.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Проектирование предприятий автомобильного транспорта : учеб. пособие для студентов вузов; допущено УМО по образованию в области транспортных машин / М. А.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Масуев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М.: Академия, 2007. - 224 с.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всего:20 -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Чз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№2(2),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.(18)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Освещены вопросы развития производственно-технической базы, изложены принципы разработки технико-экономического обоснования строительства, реконструкции, технического проектирования предприятий автомобильного транспорта, приведены порядок выполнения технологического расчета, а также методы оптимизации производственных мощностей технического обслуживания и ремонта подвижного состава.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218" name="Picture 2" descr="&amp;Mcy;&amp;acy;&amp;scy;&amp;ucy;&amp;iecy;&amp;vcy; &amp;Mcy;.&amp;Acy;. &amp;Pcy;&amp;rcy;&amp;ocy;&amp;iecy;&amp;kcy;&amp;tcy;&amp;icy;&amp;rcy;&amp;ocy;&amp;vcy;&amp;acy;&amp;ncy;&amp;icy;&amp;iecy; &amp;pcy;&amp;rcy;&amp;iecy;&amp;dcy;&amp;pcy;&amp;rcy;&amp;icy;&amp;yacy;&amp;tcy;&amp;icy;&amp;jcy; &amp;acy;&amp;vcy;&amp;tcy;&amp;ocy;&amp;mcy;&amp;ocy;&amp;bcy;&amp;icy;&amp;lcy;&amp;softcy;&amp;ncy;&amp;ocy;&amp;gcy;&amp;ocy; &amp;tcy;&amp;rcy;&amp;acy;&amp;ncy;&amp;scy;&amp;pcy;&amp;ocy;&amp;rcy;&amp;t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" y="228600"/>
            <a:ext cx="3599307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276</TotalTime>
  <Words>1877</Words>
  <PresentationFormat>Экран (4:3)</PresentationFormat>
  <Paragraphs>131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bibl1</cp:lastModifiedBy>
  <cp:revision>33</cp:revision>
  <dcterms:modified xsi:type="dcterms:W3CDTF">2015-12-21T03:39:41Z</dcterms:modified>
</cp:coreProperties>
</file>